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5" r:id="rId28"/>
    <p:sldId id="283" r:id="rId29"/>
    <p:sldId id="284" r:id="rId3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73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195" autoAdjust="0"/>
  </p:normalViewPr>
  <p:slideViewPr>
    <p:cSldViewPr>
      <p:cViewPr varScale="1">
        <p:scale>
          <a:sx n="59" d="100"/>
          <a:sy n="59" d="100"/>
        </p:scale>
        <p:origin x="900" y="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0E1F10-246B-4D4C-8E9A-CAFDF1AAAD11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E0803-EAFE-405A-9907-012A3C2766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64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E0803-EAFE-405A-9907-012A3C27668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988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상품을 저장할 배열을 만들어 준 후 </a:t>
            </a:r>
            <a:r>
              <a:rPr lang="ko-KR" altLang="en-US" dirty="0" err="1"/>
              <a:t>여러값을</a:t>
            </a:r>
            <a:r>
              <a:rPr lang="ko-KR" altLang="en-US" dirty="0"/>
              <a:t> 불러오기 위해 포문을 통하여 코드를 작성하였습니다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E0803-EAFE-405A-9907-012A3C27668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347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상품 금액과 결제예정금액을 반응형으로 표시되게 하기 위해 스크립트로 코드를 작성하였습니다</a:t>
            </a:r>
            <a:endParaRPr lang="en-US" altLang="ko-KR" dirty="0"/>
          </a:p>
          <a:p>
            <a:r>
              <a:rPr lang="ko-KR" altLang="en-US" dirty="0"/>
              <a:t>처음 값을 </a:t>
            </a:r>
            <a:r>
              <a:rPr lang="en-US" altLang="ko-KR" dirty="0"/>
              <a:t>0</a:t>
            </a:r>
            <a:r>
              <a:rPr lang="ko-KR" altLang="en-US" dirty="0"/>
              <a:t>으로 초기화 한 후</a:t>
            </a:r>
            <a:endParaRPr lang="en-US" altLang="ko-KR" dirty="0"/>
          </a:p>
          <a:p>
            <a:r>
              <a:rPr lang="ko-KR" altLang="en-US" dirty="0"/>
              <a:t>체크박스를 선택하면 총 상품금액에서 그 상품의 금액만큼 더하기가 되고  체크박스를 해제하면 총상품금액에서 </a:t>
            </a:r>
            <a:r>
              <a:rPr lang="ko-KR" altLang="en-US" dirty="0" err="1"/>
              <a:t>그상품금액만큼</a:t>
            </a:r>
            <a:r>
              <a:rPr lang="ko-KR" altLang="en-US" dirty="0"/>
              <a:t> 빼기가 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E0803-EAFE-405A-9907-012A3C27668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747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상품을 삭제하는 페이지 입니다 </a:t>
            </a:r>
            <a:endParaRPr lang="en-US" altLang="ko-KR" dirty="0"/>
          </a:p>
          <a:p>
            <a:r>
              <a:rPr lang="ko-KR" altLang="en-US" dirty="0"/>
              <a:t>삭제할 상품을 체크박스를 통해 배열에 저장 한 후 </a:t>
            </a:r>
            <a:r>
              <a:rPr lang="en-US" altLang="ko-KR" dirty="0"/>
              <a:t>delete </a:t>
            </a:r>
            <a:r>
              <a:rPr lang="ko-KR" altLang="en-US" dirty="0"/>
              <a:t>쿼리문을 통하여 상품이 삭제 될 수 있도록 기능을 구현하였습니다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E0803-EAFE-405A-9907-012A3C27668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635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화면은 로그인 화면입니다</a:t>
            </a:r>
          </a:p>
          <a:p>
            <a:r>
              <a:rPr lang="ko-KR" altLang="en-US" dirty="0"/>
              <a:t>회원이 로그인정보를 입력하고 그 로그인 정보가 </a:t>
            </a:r>
            <a:r>
              <a:rPr lang="ko-KR" altLang="en-US" dirty="0" err="1"/>
              <a:t>로그인데이터베이스에</a:t>
            </a:r>
            <a:r>
              <a:rPr lang="ko-KR" altLang="en-US" dirty="0"/>
              <a:t> </a:t>
            </a:r>
            <a:r>
              <a:rPr lang="ko-KR" altLang="en-US" dirty="0" err="1"/>
              <a:t>있을시</a:t>
            </a:r>
            <a:r>
              <a:rPr lang="ko-KR" altLang="en-US" dirty="0"/>
              <a:t> 로그인 성공을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없을시</a:t>
            </a:r>
            <a:r>
              <a:rPr lang="ko-KR" altLang="en-US" dirty="0"/>
              <a:t> 존재하지 않는 아이디라고 알림을 보내는 화면을 구현하였습니다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E0803-EAFE-405A-9907-012A3C27668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739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회원가입 화면입니다</a:t>
            </a:r>
          </a:p>
          <a:p>
            <a:r>
              <a:rPr lang="ko-KR" altLang="en-US" dirty="0"/>
              <a:t>회원이 텍스트박스에 회원정보를 입력하고 회원가입 버튼을 누르면 파라미터로 값을 얻어와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E0803-EAFE-405A-9907-012A3C27668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393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Dao</a:t>
            </a:r>
            <a:r>
              <a:rPr lang="ko-KR" altLang="en-US" dirty="0"/>
              <a:t>에 있는 </a:t>
            </a:r>
            <a:r>
              <a:rPr lang="en-US" altLang="ko-KR" dirty="0"/>
              <a:t>join</a:t>
            </a:r>
            <a:r>
              <a:rPr lang="ko-KR" altLang="en-US" dirty="0"/>
              <a:t>메서드에서 </a:t>
            </a:r>
            <a:r>
              <a:rPr lang="en-US" altLang="ko-KR" dirty="0"/>
              <a:t>insert </a:t>
            </a:r>
            <a:r>
              <a:rPr lang="ko-KR" altLang="en-US" dirty="0"/>
              <a:t>쿼리문을 통해 회원가입을 할 </a:t>
            </a:r>
            <a:r>
              <a:rPr lang="ko-KR" altLang="en-US" dirty="0" err="1"/>
              <a:t>수있는</a:t>
            </a:r>
            <a:r>
              <a:rPr lang="ko-KR" altLang="en-US" dirty="0"/>
              <a:t> 기능을 구현하였습니다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E0803-EAFE-405A-9907-012A3C27668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587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마이페이지 화면에서는 회원이 자신의 정보를 볼 </a:t>
            </a:r>
            <a:r>
              <a:rPr lang="ko-KR" altLang="en-US" dirty="0" err="1"/>
              <a:t>수있는</a:t>
            </a:r>
            <a:r>
              <a:rPr lang="ko-KR" altLang="en-US" dirty="0"/>
              <a:t> 페이지입니다</a:t>
            </a:r>
          </a:p>
          <a:p>
            <a:r>
              <a:rPr lang="en-US" altLang="ko-KR" dirty="0" err="1"/>
              <a:t>dto</a:t>
            </a:r>
            <a:r>
              <a:rPr lang="ko-KR" altLang="en-US" dirty="0"/>
              <a:t>에 </a:t>
            </a:r>
            <a:r>
              <a:rPr lang="en-US" altLang="ko-KR" dirty="0" err="1"/>
              <a:t>dao</a:t>
            </a:r>
            <a:r>
              <a:rPr lang="en-US" altLang="ko-KR" dirty="0"/>
              <a:t> </a:t>
            </a:r>
            <a:r>
              <a:rPr lang="ko-KR" altLang="en-US" dirty="0" err="1"/>
              <a:t>에잇는</a:t>
            </a:r>
            <a:r>
              <a:rPr lang="ko-KR" altLang="en-US" dirty="0"/>
              <a:t> </a:t>
            </a:r>
            <a:r>
              <a:rPr lang="en-US" altLang="ko-KR" dirty="0" err="1"/>
              <a:t>getmyinfo</a:t>
            </a:r>
            <a:r>
              <a:rPr lang="en-US" altLang="ko-KR" dirty="0"/>
              <a:t> </a:t>
            </a:r>
            <a:r>
              <a:rPr lang="ko-KR" altLang="en-US" dirty="0"/>
              <a:t>메서드를 호출하여 이름</a:t>
            </a:r>
            <a:r>
              <a:rPr lang="en-US" altLang="ko-KR" dirty="0"/>
              <a:t>,</a:t>
            </a:r>
            <a:r>
              <a:rPr lang="ko-KR" altLang="en-US" dirty="0"/>
              <a:t>주소</a:t>
            </a:r>
            <a:r>
              <a:rPr lang="en-US" altLang="ko-KR" dirty="0"/>
              <a:t>,</a:t>
            </a:r>
            <a:r>
              <a:rPr lang="ko-KR" altLang="en-US" dirty="0"/>
              <a:t>전화번호 정보를 </a:t>
            </a:r>
            <a:r>
              <a:rPr lang="ko-KR" altLang="en-US" dirty="0" err="1"/>
              <a:t>불러오게했습니다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E0803-EAFE-405A-9907-012A3C27668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524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회원정보수정 페이지에서는 회원이 회원정보를 수정할 수 있는 페이지입니다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텍스트박스에 수정할 정보를 입력한후 수정하기 버튼을 클릭하면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E0803-EAFE-405A-9907-012A3C27668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364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파라미터로 값을 받아와서 </a:t>
            </a:r>
            <a:r>
              <a:rPr lang="en-US" altLang="ko-KR" dirty="0"/>
              <a:t>update</a:t>
            </a:r>
            <a:r>
              <a:rPr lang="ko-KR" altLang="en-US" dirty="0"/>
              <a:t>쿼리문을 통해 회원정보를 </a:t>
            </a:r>
            <a:r>
              <a:rPr lang="ko-KR" altLang="en-US" dirty="0" err="1"/>
              <a:t>업테이트</a:t>
            </a:r>
            <a:r>
              <a:rPr lang="ko-KR" altLang="en-US" dirty="0"/>
              <a:t> 할 수 있는 페이지를 구현하였습니다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E0803-EAFE-405A-9907-012A3C27668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648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다음은 상품구매 페이지 입니다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로그인 세션을 통해 로그인이 된 회원만 장바구니에 물품을 담을 수 있도록 구현하였습니다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상품을 </a:t>
            </a:r>
            <a:r>
              <a:rPr lang="ko-KR" altLang="en-US" dirty="0" err="1"/>
              <a:t>여러개</a:t>
            </a:r>
            <a:r>
              <a:rPr lang="ko-KR" altLang="en-US" dirty="0"/>
              <a:t> 구매할 수 있는 기능을 구현하기위해 상품들이 저장될 수 있게 배열을 만들었고 </a:t>
            </a:r>
            <a:endParaRPr lang="en-US" altLang="ko-KR" dirty="0"/>
          </a:p>
          <a:p>
            <a:r>
              <a:rPr lang="ko-KR" altLang="en-US" dirty="0"/>
              <a:t>상품을 여러 개 구매했을 시 그 상품의 수만큼 화면에 띄우기 위해 포문을 통하여 </a:t>
            </a:r>
            <a:r>
              <a:rPr lang="ko-KR" altLang="en-US" dirty="0" err="1"/>
              <a:t>코드를작성하였고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E0803-EAFE-405A-9907-012A3C27668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436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파라미터로 상품 정보를 불러와서 </a:t>
            </a:r>
            <a:r>
              <a:rPr lang="en-US" altLang="ko-KR" dirty="0"/>
              <a:t>insert</a:t>
            </a:r>
            <a:r>
              <a:rPr lang="ko-KR" altLang="en-US" dirty="0"/>
              <a:t>쿼리문을 통하여 장바구니를 추가하는 기능을 구현하였습니다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E0803-EAFE-405A-9907-012A3C27668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468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2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gif"/><Relationship Id="rId5" Type="http://schemas.openxmlformats.org/officeDocument/2006/relationships/image" Target="../media/image52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39.png"/><Relationship Id="rId9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1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1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61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gif"/><Relationship Id="rId5" Type="http://schemas.openxmlformats.org/officeDocument/2006/relationships/image" Target="../media/image61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61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gif"/><Relationship Id="rId3" Type="http://schemas.openxmlformats.org/officeDocument/2006/relationships/image" Target="../media/image8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39.png"/><Relationship Id="rId9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9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gif"/><Relationship Id="rId5" Type="http://schemas.openxmlformats.org/officeDocument/2006/relationships/image" Target="../media/image9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9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3.gif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9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3.gif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image" Target="../media/image46.png"/><Relationship Id="rId4" Type="http://schemas.openxmlformats.org/officeDocument/2006/relationships/image" Target="../media/image10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image" Target="../media/image10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3" Type="http://schemas.openxmlformats.org/officeDocument/2006/relationships/image" Target="../media/image4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" Type="http://schemas.openxmlformats.org/officeDocument/2006/relationships/image" Target="../media/image107.pn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22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4" Type="http://schemas.openxmlformats.org/officeDocument/2006/relationships/image" Target="../media/image108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2.png"/><Relationship Id="rId9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22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8655" y="182636"/>
            <a:ext cx="16724150" cy="1128889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30823" y="4957672"/>
            <a:ext cx="8714321" cy="93591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45209" y="9105889"/>
            <a:ext cx="3515705" cy="12784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60288" y="1342841"/>
            <a:ext cx="7738542" cy="82206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9834" y="3930082"/>
            <a:ext cx="6397950" cy="20926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97054" y="4801148"/>
            <a:ext cx="2853359" cy="457421"/>
            <a:chOff x="7597054" y="4801148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7597054" y="4801148"/>
              <a:ext cx="2853359" cy="4574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52592" y="509284"/>
            <a:ext cx="4500062" cy="10167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123" y="-688516"/>
            <a:ext cx="2503054" cy="31054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70973" y="1116922"/>
            <a:ext cx="6007019" cy="338854"/>
            <a:chOff x="270973" y="1116922"/>
            <a:chExt cx="6007019" cy="33885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0973" y="1116922"/>
              <a:ext cx="6007019" cy="338854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CC82695-9DDD-43DD-AD85-E844D6CCE7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5101" y="-114299"/>
            <a:ext cx="8470899" cy="108911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1AC19E6-4D59-449E-A98A-F011D8C8DF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651635"/>
            <a:ext cx="6477000" cy="8063865"/>
          </a:xfrm>
          <a:prstGeom prst="rect">
            <a:avLst/>
          </a:prstGeom>
          <a:effectLst>
            <a:outerShdw blurRad="1003300" sx="102000" sy="102000" algn="ctr" rotWithShape="0">
              <a:prstClr val="black">
                <a:alpha val="21000"/>
              </a:prst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52592" y="570455"/>
            <a:ext cx="4821986" cy="9632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123" y="-688516"/>
            <a:ext cx="2503054" cy="31054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70973" y="1116922"/>
            <a:ext cx="6007019" cy="338854"/>
            <a:chOff x="270973" y="1116922"/>
            <a:chExt cx="6007019" cy="33885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0973" y="1116922"/>
              <a:ext cx="6007019" cy="338854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4DA52E5-3DA8-499C-955E-4FB3931345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8566" y="190500"/>
            <a:ext cx="10922871" cy="101993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ED92BE-07B5-4674-A4B9-D2DA0DA5F8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058" y="1866900"/>
            <a:ext cx="4967342" cy="8122578"/>
          </a:xfrm>
          <a:prstGeom prst="rect">
            <a:avLst/>
          </a:prstGeom>
          <a:effectLst>
            <a:outerShdw blurRad="1003300" sx="102000" sy="102000" algn="ctr" rotWithShape="0">
              <a:prstClr val="black">
                <a:alpha val="21000"/>
              </a:prst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52591" y="572027"/>
            <a:ext cx="4298187" cy="94438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123" y="-688516"/>
            <a:ext cx="2503054" cy="31054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70973" y="1116922"/>
            <a:ext cx="6007019" cy="338854"/>
            <a:chOff x="270973" y="1116922"/>
            <a:chExt cx="6007019" cy="33885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0973" y="1116922"/>
              <a:ext cx="6007019" cy="338854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CA8495A-EA32-4D2A-A490-6021B80D3F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638300"/>
            <a:ext cx="4967342" cy="8202100"/>
          </a:xfrm>
          <a:prstGeom prst="rect">
            <a:avLst/>
          </a:prstGeom>
          <a:effectLst>
            <a:outerShdw blurRad="1003300" dist="50800" dir="5400000" sx="102000" sy="102000" algn="ctr" rotWithShape="0">
              <a:srgbClr val="000000">
                <a:alpha val="21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700BF3-5953-460F-BD81-FA288B67E2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3800" y="423633"/>
            <a:ext cx="10380608" cy="982526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C3D5DE8-3084-44D3-9CF2-7671A7ECF3C2}"/>
              </a:ext>
            </a:extLst>
          </p:cNvPr>
          <p:cNvSpPr/>
          <p:nvPr/>
        </p:nvSpPr>
        <p:spPr>
          <a:xfrm>
            <a:off x="4876800" y="572027"/>
            <a:ext cx="1073978" cy="544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52592" y="570455"/>
            <a:ext cx="5143900" cy="9632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123" y="-688516"/>
            <a:ext cx="2503054" cy="31054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70973" y="1107399"/>
            <a:ext cx="6197495" cy="349599"/>
            <a:chOff x="270973" y="1107399"/>
            <a:chExt cx="6197495" cy="34959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0973" y="1107399"/>
              <a:ext cx="6197495" cy="349599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E5701817-6042-4B1B-8AAB-BA24BE1CE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527566"/>
            <a:ext cx="7696200" cy="42384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C634E73-69BB-46A7-ABBF-0018804754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4741204"/>
            <a:ext cx="9237255" cy="48006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4F7A3FB8-D090-4133-82DE-AB5639127BC0}"/>
              </a:ext>
            </a:extLst>
          </p:cNvPr>
          <p:cNvGrpSpPr/>
          <p:nvPr/>
        </p:nvGrpSpPr>
        <p:grpSpPr>
          <a:xfrm>
            <a:off x="704604" y="2113039"/>
            <a:ext cx="4781796" cy="958899"/>
            <a:chOff x="1372554" y="2965892"/>
            <a:chExt cx="4781796" cy="95889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724E3F0-EC9D-43DE-9EFD-961D00AB5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72554" y="2965892"/>
              <a:ext cx="4781796" cy="958899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4EA5EE3-B269-4BD1-A456-AD3552EF17C5}"/>
                </a:ext>
              </a:extLst>
            </p:cNvPr>
            <p:cNvSpPr/>
            <p:nvPr/>
          </p:nvSpPr>
          <p:spPr>
            <a:xfrm>
              <a:off x="3579162" y="3086100"/>
              <a:ext cx="685079" cy="4572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77BF1272-F00C-4AD7-8D57-E0AAAA28BD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3000" y="4914900"/>
            <a:ext cx="4096682" cy="5132807"/>
          </a:xfrm>
          <a:prstGeom prst="rect">
            <a:avLst/>
          </a:prstGeom>
          <a:effectLst>
            <a:outerShdw blurRad="419100" sx="102000" sy="102000" algn="ctr" rotWithShape="0">
              <a:prstClr val="black">
                <a:alpha val="14000"/>
              </a:prstClr>
            </a:outerShdw>
          </a:effec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FDE7DDC-A6CF-4E3A-9516-F81F651BBAF2}"/>
              </a:ext>
            </a:extLst>
          </p:cNvPr>
          <p:cNvSpPr/>
          <p:nvPr/>
        </p:nvSpPr>
        <p:spPr>
          <a:xfrm>
            <a:off x="5320592" y="2070670"/>
            <a:ext cx="1073978" cy="1182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D650CD74-4FEB-4BD8-B807-C75AEF80A676}"/>
              </a:ext>
            </a:extLst>
          </p:cNvPr>
          <p:cNvSpPr/>
          <p:nvPr/>
        </p:nvSpPr>
        <p:spPr>
          <a:xfrm>
            <a:off x="2897978" y="3467100"/>
            <a:ext cx="759622" cy="914400"/>
          </a:xfrm>
          <a:prstGeom prst="downArrow">
            <a:avLst>
              <a:gd name="adj1" fmla="val 42339"/>
              <a:gd name="adj2" fmla="val 28553"/>
            </a:avLst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0393" y="579666"/>
            <a:ext cx="5151704" cy="88343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123" y="-688516"/>
            <a:ext cx="2503054" cy="31054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70973" y="1107399"/>
            <a:ext cx="6197495" cy="349599"/>
            <a:chOff x="270973" y="1107399"/>
            <a:chExt cx="6197495" cy="34959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0973" y="1107399"/>
              <a:ext cx="6197495" cy="349599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3C071704-FB11-438B-8FA9-545E6E45BC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036" y="3685148"/>
            <a:ext cx="17551927" cy="5785583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1DA0373C-DC03-44A6-A7D8-1FB5951E33A8}"/>
              </a:ext>
            </a:extLst>
          </p:cNvPr>
          <p:cNvGrpSpPr/>
          <p:nvPr/>
        </p:nvGrpSpPr>
        <p:grpSpPr>
          <a:xfrm>
            <a:off x="11187699" y="342900"/>
            <a:ext cx="5271503" cy="7010400"/>
            <a:chOff x="1499120" y="1692369"/>
            <a:chExt cx="4328655" cy="6304347"/>
          </a:xfrm>
          <a:effectLst>
            <a:outerShdw blurRad="1003300" dist="50800" dir="5400000" sx="102000" sy="102000" algn="ctr" rotWithShape="0">
              <a:srgbClr val="000000">
                <a:alpha val="21000"/>
              </a:srgbClr>
            </a:outerShdw>
          </a:effectLst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197971A-DDE3-46F3-8DA1-D7804D1339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-415" b="41314"/>
            <a:stretch/>
          </p:blipFill>
          <p:spPr>
            <a:xfrm>
              <a:off x="1522254" y="1692369"/>
              <a:ext cx="4305521" cy="4822732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10214C7-D061-41DD-97E0-C2EE36C4ED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-624" t="77947" r="624" b="-387"/>
            <a:stretch/>
          </p:blipFill>
          <p:spPr>
            <a:xfrm>
              <a:off x="1499120" y="6147229"/>
              <a:ext cx="4328655" cy="18494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0393" y="579666"/>
            <a:ext cx="5151704" cy="88343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123" y="-688516"/>
            <a:ext cx="2503054" cy="31054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70973" y="1107399"/>
            <a:ext cx="6197495" cy="349599"/>
            <a:chOff x="270973" y="1107399"/>
            <a:chExt cx="6197495" cy="34959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0973" y="1107399"/>
              <a:ext cx="6197495" cy="349599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3AA3971-5F4C-4611-955C-CEF9B6DA8C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-12700"/>
            <a:ext cx="11277600" cy="110267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74D73C5-EB10-4A88-A9D0-2C4CFD8697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50" y="1790699"/>
            <a:ext cx="4404350" cy="8179739"/>
          </a:xfrm>
          <a:prstGeom prst="rect">
            <a:avLst/>
          </a:prstGeom>
          <a:effectLst>
            <a:outerShdw blurRad="1003300" dist="50800" dir="5400000" sx="102000" sy="102000" algn="ctr" rotWithShape="0">
              <a:srgbClr val="000000">
                <a:alpha val="21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0393" y="579667"/>
            <a:ext cx="5151894" cy="88343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123" y="-688516"/>
            <a:ext cx="2503054" cy="31054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70973" y="1107399"/>
            <a:ext cx="6197495" cy="349599"/>
            <a:chOff x="270973" y="1107399"/>
            <a:chExt cx="6197495" cy="34959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0973" y="1107399"/>
              <a:ext cx="6197495" cy="349599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77F6056-BDD4-44B5-801F-7705B9596A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400" y="273214"/>
            <a:ext cx="5867400" cy="44567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41946CF-A447-4149-8244-15FEBF31F6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0181" y="4576099"/>
            <a:ext cx="8915819" cy="61591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EEA1E2C-E84A-473B-9342-C93AF97CF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1657630"/>
            <a:ext cx="6485446" cy="8240766"/>
          </a:xfrm>
          <a:prstGeom prst="rect">
            <a:avLst/>
          </a:prstGeom>
          <a:effectLst>
            <a:outerShdw blurRad="1003300" dist="50800" dir="5400000" sx="102000" sy="102000" algn="ctr" rotWithShape="0">
              <a:srgbClr val="000000">
                <a:alpha val="21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9917" y="563933"/>
            <a:ext cx="4634770" cy="91176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123" y="-688516"/>
            <a:ext cx="2503054" cy="31054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70973" y="1107399"/>
            <a:ext cx="6197495" cy="349599"/>
            <a:chOff x="270973" y="1107399"/>
            <a:chExt cx="6197495" cy="34959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0973" y="1107399"/>
              <a:ext cx="6197495" cy="349599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F1E9ED4-D05F-419D-BAD0-DDC4487699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85" y="2110260"/>
            <a:ext cx="8055115" cy="6309840"/>
          </a:xfrm>
          <a:prstGeom prst="rect">
            <a:avLst/>
          </a:prstGeom>
          <a:effectLst>
            <a:outerShdw blurRad="1003300" dist="50800" dir="5400000" sx="102000" sy="102000" algn="ctr" rotWithShape="0">
              <a:srgbClr val="000000">
                <a:alpha val="21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6342834-27BE-4D06-838C-D604F15F41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4216" y="1107398"/>
            <a:ext cx="9826475" cy="908506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0393" y="579667"/>
            <a:ext cx="4482722" cy="88343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123" y="-688516"/>
            <a:ext cx="2503054" cy="31054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70973" y="1107399"/>
            <a:ext cx="6197495" cy="349599"/>
            <a:chOff x="270973" y="1107399"/>
            <a:chExt cx="6197495" cy="34959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0973" y="1107399"/>
              <a:ext cx="6197495" cy="349599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2A85397-B1F8-4675-B731-B7245A8D09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476516"/>
            <a:ext cx="10515600" cy="8619984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C785D04-CB8E-4B35-90C1-088C312D00AC}"/>
              </a:ext>
            </a:extLst>
          </p:cNvPr>
          <p:cNvGrpSpPr/>
          <p:nvPr/>
        </p:nvGrpSpPr>
        <p:grpSpPr>
          <a:xfrm>
            <a:off x="8932477" y="409235"/>
            <a:ext cx="9236486" cy="6517233"/>
            <a:chOff x="8932477" y="409235"/>
            <a:chExt cx="9236486" cy="6517233"/>
          </a:xfrm>
          <a:effectLst>
            <a:outerShdw blurRad="50800" dist="50800" dir="5400000" algn="ctr" rotWithShape="0">
              <a:srgbClr val="000000">
                <a:alpha val="21000"/>
              </a:srgbClr>
            </a:outerShdw>
          </a:effectLst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8F272D6-E36E-4D06-886E-583F004BB7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8590" t="80550" r="-1243" b="-4583"/>
            <a:stretch/>
          </p:blipFill>
          <p:spPr>
            <a:xfrm>
              <a:off x="13850256" y="4933121"/>
              <a:ext cx="4318707" cy="1993347"/>
            </a:xfrm>
            <a:prstGeom prst="rect">
              <a:avLst/>
            </a:prstGeom>
            <a:effectLst/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6B0B907-76F2-4377-B3D2-AC60E4B612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20563"/>
            <a:stretch/>
          </p:blipFill>
          <p:spPr>
            <a:xfrm>
              <a:off x="8932477" y="409235"/>
              <a:ext cx="9081248" cy="4523886"/>
            </a:xfrm>
            <a:prstGeom prst="rect">
              <a:avLst/>
            </a:prstGeom>
            <a:effectLst>
              <a:outerShdw blurRad="1003300" dist="50800" dir="5400000" sx="102000" sy="102000" algn="ctr" rotWithShape="0">
                <a:srgbClr val="000000">
                  <a:alpha val="21000"/>
                </a:srgbClr>
              </a:outerShdw>
            </a:effectLst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56405" y="1918262"/>
            <a:ext cx="1312142" cy="693117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52588" y="1432533"/>
            <a:ext cx="5161213" cy="305443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68328" y="2435323"/>
            <a:ext cx="919581" cy="77862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68328" y="4159660"/>
            <a:ext cx="1923648" cy="7786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68328" y="5888047"/>
            <a:ext cx="2293143" cy="7691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77852" y="7629172"/>
            <a:ext cx="1743486" cy="7595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22541" y="3605104"/>
            <a:ext cx="3826087" cy="313458"/>
            <a:chOff x="2522541" y="3605104"/>
            <a:chExt cx="3826087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22541" y="3605104"/>
              <a:ext cx="3826087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94224" y="5222544"/>
            <a:ext cx="9271840" cy="43148"/>
            <a:chOff x="2694224" y="5222544"/>
            <a:chExt cx="9271840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2694224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10232" y="3041911"/>
            <a:ext cx="1541661" cy="125680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710230" y="4752382"/>
            <a:ext cx="1314699" cy="125680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710230" y="6509344"/>
            <a:ext cx="2537889" cy="125680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10230" y="8258259"/>
            <a:ext cx="1314699" cy="125680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9917" y="579667"/>
            <a:ext cx="4633960" cy="88343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123" y="-688516"/>
            <a:ext cx="2503054" cy="31054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70973" y="1088351"/>
            <a:ext cx="5850780" cy="330041"/>
            <a:chOff x="270973" y="1088351"/>
            <a:chExt cx="5850780" cy="33004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0973" y="1088351"/>
              <a:ext cx="5850780" cy="330041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9CC0233B-5598-470A-B70A-09081627E6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80" y="1372591"/>
            <a:ext cx="9357020" cy="96383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CEE114A-E2A2-4E77-8A8A-3FA16E777BD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590" t="80550" r="-1243" b="-4583"/>
          <a:stretch/>
        </p:blipFill>
        <p:spPr>
          <a:xfrm>
            <a:off x="9525000" y="7124700"/>
            <a:ext cx="6273492" cy="2895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8BE30F9-6FE0-4A77-B386-BEBC0055BA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266700"/>
            <a:ext cx="8436362" cy="6172200"/>
          </a:xfrm>
          <a:prstGeom prst="rect">
            <a:avLst/>
          </a:prstGeom>
          <a:effectLst>
            <a:outerShdw blurRad="1003300" dist="50800" dir="5400000" sx="102000" sy="102000" algn="ctr" rotWithShape="0">
              <a:srgbClr val="000000">
                <a:alpha val="21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5632" y="384619"/>
            <a:ext cx="2035988" cy="118670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123" y="-688516"/>
            <a:ext cx="2503054" cy="31054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70973" y="1088351"/>
            <a:ext cx="4449391" cy="250989"/>
            <a:chOff x="270973" y="1088351"/>
            <a:chExt cx="4449391" cy="25098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0973" y="1088351"/>
              <a:ext cx="4449391" cy="250989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7F4CAD6-3DA1-485B-890D-3C1363D1E5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2200" y="-140419"/>
            <a:ext cx="8562147" cy="106941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6946804-9D90-4CBE-8FB5-0BC682C083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142" y="1339340"/>
            <a:ext cx="6551458" cy="3465838"/>
          </a:xfrm>
          <a:prstGeom prst="rect">
            <a:avLst/>
          </a:prstGeom>
          <a:effectLst>
            <a:outerShdw blurRad="406400" dist="50800" dir="5400000" sx="102000" sy="102000" algn="ctr" rotWithShape="0">
              <a:srgbClr val="000000">
                <a:alpha val="12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DEF7FD4-8F62-4F9B-8519-EF13188066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3200" y="1333500"/>
            <a:ext cx="4318222" cy="11748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A1A99C1-D383-4C39-B48E-C065B65A91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628" y="6396222"/>
            <a:ext cx="7535989" cy="3369349"/>
          </a:xfrm>
          <a:prstGeom prst="rect">
            <a:avLst/>
          </a:prstGeom>
          <a:effectLst>
            <a:outerShdw blurRad="1003300" dist="50800" dir="5400000" sx="102000" sy="102000" algn="ctr" rotWithShape="0">
              <a:srgbClr val="000000">
                <a:alpha val="21000"/>
              </a:srgbClr>
            </a:outerShdw>
          </a:effectLst>
        </p:spPr>
      </p:pic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A53C7DD9-8840-412C-B9F2-5C5414F0B1B9}"/>
              </a:ext>
            </a:extLst>
          </p:cNvPr>
          <p:cNvSpPr/>
          <p:nvPr/>
        </p:nvSpPr>
        <p:spPr>
          <a:xfrm>
            <a:off x="3661636" y="5143500"/>
            <a:ext cx="834164" cy="914400"/>
          </a:xfrm>
          <a:prstGeom prst="downArrow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B0ABF7B-4FD9-4BA8-B63D-48C0375AA20D}"/>
              </a:ext>
            </a:extLst>
          </p:cNvPr>
          <p:cNvSpPr/>
          <p:nvPr/>
        </p:nvSpPr>
        <p:spPr>
          <a:xfrm>
            <a:off x="9448800" y="-140419"/>
            <a:ext cx="762000" cy="10922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3681C3-1AA0-4161-9BD4-6ED8AE907568}"/>
              </a:ext>
            </a:extLst>
          </p:cNvPr>
          <p:cNvSpPr/>
          <p:nvPr/>
        </p:nvSpPr>
        <p:spPr>
          <a:xfrm flipH="1">
            <a:off x="9982198" y="-140419"/>
            <a:ext cx="8562148" cy="864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60393" y="579667"/>
            <a:ext cx="4871875" cy="88343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123" y="-688516"/>
            <a:ext cx="2503054" cy="31054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70973" y="1107399"/>
            <a:ext cx="6197495" cy="349599"/>
            <a:chOff x="270973" y="1107399"/>
            <a:chExt cx="6197495" cy="34959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0973" y="1107399"/>
              <a:ext cx="6197495" cy="349599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AEE1814-E978-4CE9-87DF-BDD02B69C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800" y="2416966"/>
            <a:ext cx="10782332" cy="69117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23EE76-AB2A-4AD8-A6FE-93E3D9C064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7" y="1638300"/>
            <a:ext cx="7745418" cy="43529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D831189-CDEE-449F-837E-2141C2A5EC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6166420"/>
            <a:ext cx="7856103" cy="369573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60393" y="579667"/>
            <a:ext cx="4852827" cy="88343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123" y="-688516"/>
            <a:ext cx="2503054" cy="31054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70973" y="1107399"/>
            <a:ext cx="6197495" cy="349599"/>
            <a:chOff x="270973" y="1107399"/>
            <a:chExt cx="6197495" cy="34959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0973" y="1107399"/>
              <a:ext cx="6197495" cy="349599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822A7E7-CA16-47EA-9E25-03B831F22E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2" y="1409700"/>
            <a:ext cx="7745418" cy="43529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2B0502-01F3-4B29-861B-9F67401E63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5972650"/>
            <a:ext cx="6400800" cy="41158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DB9AD63-7013-48D6-B188-6FF68507C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8187" y="1663198"/>
            <a:ext cx="9395111" cy="828090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60393" y="579667"/>
            <a:ext cx="4553760" cy="88343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123" y="-688516"/>
            <a:ext cx="2503054" cy="31054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70973" y="1107399"/>
            <a:ext cx="6197495" cy="349599"/>
            <a:chOff x="270973" y="1107399"/>
            <a:chExt cx="6197495" cy="34959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0973" y="1107399"/>
              <a:ext cx="6197495" cy="349599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C6E45846-59D8-48CA-A1B8-BB8D8AE244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2" y="1562100"/>
            <a:ext cx="7745418" cy="43529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7B0240-D45E-40AE-AD34-862F9AF3F1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973" y="5362533"/>
            <a:ext cx="7777176" cy="48028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C9E98AD-9513-4686-B9FE-227BC752E1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5548" y="1021385"/>
            <a:ext cx="8014367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7269" y="326837"/>
            <a:ext cx="1929529" cy="10282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6200" y="-857582"/>
            <a:ext cx="2626863" cy="31054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5650" y="1052618"/>
            <a:ext cx="4407508" cy="313458"/>
            <a:chOff x="270973" y="1221684"/>
            <a:chExt cx="4407508" cy="3134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0973" y="1221684"/>
              <a:ext cx="4407508" cy="313458"/>
            </a:xfrm>
            <a:prstGeom prst="rect">
              <a:avLst/>
            </a:prstGeom>
          </p:spPr>
        </p:pic>
      </p:grpSp>
      <p:pic>
        <p:nvPicPr>
          <p:cNvPr id="7" name="ezgif.com-crop">
            <a:hlinkClick r:id="" action="ppaction://media"/>
            <a:extLst>
              <a:ext uri="{FF2B5EF4-FFF2-40B4-BE49-F238E27FC236}">
                <a16:creationId xmlns:a16="http://schemas.microsoft.com/office/drawing/2014/main" id="{A9CE27C4-BC17-4140-B286-8DAF21BEB3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" y="1485900"/>
            <a:ext cx="16645427" cy="8446669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16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5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60288" y="1342841"/>
            <a:ext cx="7785161" cy="82206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59967" y="3939605"/>
            <a:ext cx="7057064" cy="20640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97054" y="4801148"/>
            <a:ext cx="2853359" cy="457421"/>
            <a:chOff x="7597054" y="4801148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7597054" y="4801148"/>
              <a:ext cx="2853359" cy="4574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3068" y="571332"/>
            <a:ext cx="2251453" cy="9416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123" y="-679574"/>
            <a:ext cx="2503054" cy="307865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4117" y="1525909"/>
            <a:ext cx="17384563" cy="88753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70973" y="1221684"/>
            <a:ext cx="4407508" cy="313458"/>
            <a:chOff x="270973" y="1221684"/>
            <a:chExt cx="4407508" cy="3134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0973" y="1221684"/>
              <a:ext cx="4407508" cy="313458"/>
            </a:xfrm>
            <a:prstGeom prst="rect">
              <a:avLst/>
            </a:prstGeom>
          </p:spPr>
        </p:pic>
      </p:grpSp>
      <p:pic>
        <p:nvPicPr>
          <p:cNvPr id="7" name="Object 14">
            <a:extLst>
              <a:ext uri="{FF2B5EF4-FFF2-40B4-BE49-F238E27FC236}">
                <a16:creationId xmlns:a16="http://schemas.microsoft.com/office/drawing/2014/main" id="{743A48C6-C96D-47DB-89E6-2282F228F461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05400" y="8155056"/>
            <a:ext cx="5257800" cy="381000"/>
          </a:xfrm>
          <a:prstGeom prst="rect">
            <a:avLst/>
          </a:prstGeom>
        </p:spPr>
      </p:pic>
      <p:pic>
        <p:nvPicPr>
          <p:cNvPr id="8" name="Object 14">
            <a:extLst>
              <a:ext uri="{FF2B5EF4-FFF2-40B4-BE49-F238E27FC236}">
                <a16:creationId xmlns:a16="http://schemas.microsoft.com/office/drawing/2014/main" id="{402AEA3B-C177-4A4F-9FF0-717F8EDBA65B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43067" y="9178784"/>
            <a:ext cx="6891333" cy="381000"/>
          </a:xfrm>
          <a:prstGeom prst="rect">
            <a:avLst/>
          </a:prstGeom>
        </p:spPr>
      </p:pic>
      <p:pic>
        <p:nvPicPr>
          <p:cNvPr id="9" name="Object 14">
            <a:extLst>
              <a:ext uri="{FF2B5EF4-FFF2-40B4-BE49-F238E27FC236}">
                <a16:creationId xmlns:a16="http://schemas.microsoft.com/office/drawing/2014/main" id="{BA0E6C32-B32C-4F42-ACAD-8F277BE10C29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56613" y="2171700"/>
            <a:ext cx="5140387" cy="381000"/>
          </a:xfrm>
          <a:prstGeom prst="rect">
            <a:avLst/>
          </a:prstGeom>
        </p:spPr>
      </p:pic>
      <p:pic>
        <p:nvPicPr>
          <p:cNvPr id="10" name="Object 14">
            <a:extLst>
              <a:ext uri="{FF2B5EF4-FFF2-40B4-BE49-F238E27FC236}">
                <a16:creationId xmlns:a16="http://schemas.microsoft.com/office/drawing/2014/main" id="{8CF2A5B9-2BB8-4587-8EC5-72CB78CCFFF2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15200" y="2705100"/>
            <a:ext cx="5638800" cy="381000"/>
          </a:xfrm>
          <a:prstGeom prst="rect">
            <a:avLst/>
          </a:prstGeom>
        </p:spPr>
      </p:pic>
      <p:pic>
        <p:nvPicPr>
          <p:cNvPr id="11" name="Object 14">
            <a:extLst>
              <a:ext uri="{FF2B5EF4-FFF2-40B4-BE49-F238E27FC236}">
                <a16:creationId xmlns:a16="http://schemas.microsoft.com/office/drawing/2014/main" id="{DB130429-E070-4BEA-808E-D18D1325134B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28052" y="4838700"/>
            <a:ext cx="6997148" cy="381000"/>
          </a:xfrm>
          <a:prstGeom prst="rect">
            <a:avLst/>
          </a:prstGeom>
        </p:spPr>
      </p:pic>
      <p:pic>
        <p:nvPicPr>
          <p:cNvPr id="12" name="Object 14">
            <a:extLst>
              <a:ext uri="{FF2B5EF4-FFF2-40B4-BE49-F238E27FC236}">
                <a16:creationId xmlns:a16="http://schemas.microsoft.com/office/drawing/2014/main" id="{D641E206-14C8-4F50-BE90-DBE48AE80B1B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02856" y="6558642"/>
            <a:ext cx="7917543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52592" y="495903"/>
            <a:ext cx="1427119" cy="10282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123" y="-688516"/>
            <a:ext cx="2626863" cy="310548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629" y="5171744"/>
            <a:ext cx="8151781" cy="10358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70973" y="1221684"/>
            <a:ext cx="4407508" cy="313458"/>
            <a:chOff x="270973" y="1221684"/>
            <a:chExt cx="4407508" cy="3134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0973" y="1221684"/>
              <a:ext cx="4407508" cy="31345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1182" y="5816815"/>
            <a:ext cx="8004059" cy="104494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4628" y="6790698"/>
            <a:ext cx="5705562" cy="103584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1182" y="7435764"/>
            <a:ext cx="8576126" cy="63352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6533" y="2711387"/>
            <a:ext cx="7572847" cy="103584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3087" y="3356463"/>
            <a:ext cx="6037878" cy="63352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455" y="1286525"/>
            <a:ext cx="6142063" cy="237484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1455" y="3675693"/>
            <a:ext cx="3606424" cy="240341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37961" y="8015545"/>
            <a:ext cx="5849638" cy="103584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31182" y="8653088"/>
            <a:ext cx="5442193" cy="104401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136680" y="5200316"/>
            <a:ext cx="5769771" cy="103584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176455" y="5868763"/>
            <a:ext cx="7102783" cy="104494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109841" y="6925634"/>
            <a:ext cx="5780971" cy="103584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212583" y="7563176"/>
            <a:ext cx="6978307" cy="104401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05962" y="6918536"/>
            <a:ext cx="11873789" cy="313458"/>
            <a:chOff x="3205962" y="6918536"/>
            <a:chExt cx="11873789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6918536"/>
              <a:ext cx="11873789" cy="3134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6327" y="1206786"/>
            <a:ext cx="15937353" cy="87644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05962" y="3261690"/>
            <a:ext cx="11873789" cy="313458"/>
            <a:chOff x="3205962" y="3261690"/>
            <a:chExt cx="11873789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3261690"/>
              <a:ext cx="11873789" cy="31345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45209" y="9105889"/>
            <a:ext cx="3515705" cy="127842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60758" y="1308606"/>
            <a:ext cx="7550648" cy="83233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07437" y="3926475"/>
            <a:ext cx="4573235" cy="28940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97054" y="4801148"/>
            <a:ext cx="2853359" cy="457421"/>
            <a:chOff x="7597054" y="4801148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7597054" y="4801148"/>
              <a:ext cx="2853359" cy="4574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52592" y="490236"/>
            <a:ext cx="2631433" cy="10357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123" y="-664936"/>
            <a:ext cx="2503055" cy="303474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08510" y="2780348"/>
            <a:ext cx="12006960" cy="472694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70973" y="1221684"/>
            <a:ext cx="4407508" cy="313458"/>
            <a:chOff x="270973" y="1221684"/>
            <a:chExt cx="4407508" cy="3134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0973" y="1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91279" y="5547730"/>
            <a:ext cx="4640826" cy="682560"/>
            <a:chOff x="10191279" y="5547730"/>
            <a:chExt cx="4640826" cy="6825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91279" y="5547730"/>
              <a:ext cx="4640826" cy="6825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38765" y="6419036"/>
            <a:ext cx="3020975" cy="682560"/>
            <a:chOff x="5238765" y="6419036"/>
            <a:chExt cx="3020975" cy="6825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38765" y="6419036"/>
              <a:ext cx="3020975" cy="6825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65541" y="3802288"/>
            <a:ext cx="8051407" cy="682560"/>
            <a:chOff x="7265541" y="3802288"/>
            <a:chExt cx="8051407" cy="6825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65541" y="3802288"/>
              <a:ext cx="8051407" cy="6825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3068" y="499760"/>
            <a:ext cx="1901224" cy="10167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123" y="-676936"/>
            <a:ext cx="2626864" cy="307074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70973" y="1221684"/>
            <a:ext cx="4407508" cy="313458"/>
            <a:chOff x="270973" y="1221684"/>
            <a:chExt cx="4407508" cy="31345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0973" y="1221684"/>
              <a:ext cx="4407508" cy="31345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8190475" y="928964"/>
            <a:ext cx="34666664" cy="97906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04328" y="4791829"/>
            <a:ext cx="3384875" cy="3384875"/>
            <a:chOff x="14004328" y="4791829"/>
            <a:chExt cx="3384875" cy="33848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04328" y="4791829"/>
              <a:ext cx="3384875" cy="33848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25761" y="5374901"/>
            <a:ext cx="4105408" cy="2218731"/>
            <a:chOff x="4925761" y="5374901"/>
            <a:chExt cx="4105408" cy="221873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25761" y="5374901"/>
              <a:ext cx="4105408" cy="22187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54545" y="5312520"/>
            <a:ext cx="4104775" cy="2607739"/>
            <a:chOff x="9254545" y="5312520"/>
            <a:chExt cx="4104775" cy="26077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54545" y="5312520"/>
              <a:ext cx="4104775" cy="26077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7783" y="4835068"/>
            <a:ext cx="3251983" cy="3263765"/>
            <a:chOff x="867783" y="4835068"/>
            <a:chExt cx="3251983" cy="326376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7783" y="4835068"/>
              <a:ext cx="3251983" cy="32637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62115" y="490236"/>
            <a:ext cx="1757719" cy="10357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123" y="-676936"/>
            <a:ext cx="2626864" cy="307074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70973" y="1221684"/>
            <a:ext cx="4407508" cy="313458"/>
            <a:chOff x="270973" y="1221684"/>
            <a:chExt cx="4407508" cy="31345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0973" y="1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49779" y="1902206"/>
            <a:ext cx="12722986" cy="8062296"/>
            <a:chOff x="3949779" y="1902206"/>
            <a:chExt cx="12722986" cy="806229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49779" y="1902206"/>
              <a:ext cx="12722986" cy="80622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60316" y="1336897"/>
            <a:ext cx="7738460" cy="823851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06529" y="3926472"/>
            <a:ext cx="5499406" cy="28845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97054" y="4801148"/>
            <a:ext cx="2853359" cy="457421"/>
            <a:chOff x="7597054" y="4801148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7597054" y="4801148"/>
              <a:ext cx="2853359" cy="4574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52592" y="486379"/>
            <a:ext cx="2103757" cy="10473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123" y="-688516"/>
            <a:ext cx="2503054" cy="31054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70973" y="1221684"/>
            <a:ext cx="4407508" cy="313458"/>
            <a:chOff x="270973" y="1221684"/>
            <a:chExt cx="4407508" cy="31345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0973" y="1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50649" y="5142857"/>
            <a:ext cx="8505861" cy="3281054"/>
            <a:chOff x="9350649" y="5142857"/>
            <a:chExt cx="8505861" cy="32810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50649" y="5142857"/>
              <a:ext cx="8505861" cy="3281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0973" y="7363603"/>
            <a:ext cx="8670134" cy="2520204"/>
            <a:chOff x="270973" y="7363603"/>
            <a:chExt cx="8670134" cy="252020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0973" y="7363603"/>
              <a:ext cx="8670134" cy="25202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1752" y="4774532"/>
            <a:ext cx="8649355" cy="2217783"/>
            <a:chOff x="291752" y="4774532"/>
            <a:chExt cx="8649355" cy="221778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1752" y="4774532"/>
              <a:ext cx="8649355" cy="22177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33333" y="2113307"/>
            <a:ext cx="8536610" cy="2418966"/>
            <a:chOff x="9333333" y="2113307"/>
            <a:chExt cx="8536610" cy="241896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33333" y="2113307"/>
              <a:ext cx="8536610" cy="24189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0973" y="2113307"/>
            <a:ext cx="8689182" cy="2418966"/>
            <a:chOff x="270973" y="2113307"/>
            <a:chExt cx="8689182" cy="241896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0973" y="2113307"/>
              <a:ext cx="8689182" cy="24189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52592" y="467332"/>
            <a:ext cx="1626748" cy="10568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123" y="-688516"/>
            <a:ext cx="2626863" cy="310548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56390" y="4752832"/>
            <a:ext cx="6006445" cy="9497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70973" y="1221684"/>
            <a:ext cx="4407508" cy="313458"/>
            <a:chOff x="270973" y="1221684"/>
            <a:chExt cx="4407508" cy="3134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0973" y="1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3034" y="2028581"/>
            <a:ext cx="13659646" cy="7367671"/>
            <a:chOff x="2313034" y="2028581"/>
            <a:chExt cx="13659646" cy="73676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13034" y="2028581"/>
              <a:ext cx="13659646" cy="73676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234</Words>
  <Application>Microsoft Office PowerPoint</Application>
  <PresentationFormat>사용자 지정</PresentationFormat>
  <Paragraphs>37</Paragraphs>
  <Slides>29</Slides>
  <Notes>12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kim dana</cp:lastModifiedBy>
  <cp:revision>14</cp:revision>
  <dcterms:created xsi:type="dcterms:W3CDTF">2023-06-22T04:17:58Z</dcterms:created>
  <dcterms:modified xsi:type="dcterms:W3CDTF">2023-06-22T04:26:36Z</dcterms:modified>
</cp:coreProperties>
</file>